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65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99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66" r:id="rId4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B73B5-928A-4CF9-AC10-8068C4372E93}">
          <p14:sldIdLst>
            <p14:sldId id="256"/>
            <p14:sldId id="265"/>
          </p14:sldIdLst>
        </p14:section>
        <p14:section name="02 Getting Started" id="{EED08255-1DB1-424C-8915-D1F7A6B1FFF2}">
          <p14:sldIdLst>
            <p14:sldId id="267"/>
            <p14:sldId id="268"/>
            <p14:sldId id="269"/>
            <p14:sldId id="270"/>
            <p14:sldId id="272"/>
            <p14:sldId id="271"/>
            <p14:sldId id="273"/>
          </p14:sldIdLst>
        </p14:section>
        <p14:section name="03 Special Objects" id="{904D7B9D-F8FB-49F6-A0DA-830993B5A48B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9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howGuides="1">
      <p:cViewPr varScale="1">
        <p:scale>
          <a:sx n="53" d="100"/>
          <a:sy n="53" d="100"/>
        </p:scale>
        <p:origin x="162" y="12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942627"/>
            <a:ext cx="5029200" cy="886173"/>
          </a:xfrm>
        </p:spPr>
        <p:txBody>
          <a:bodyPr/>
          <a:lstStyle/>
          <a:p>
            <a:r>
              <a:rPr lang="en-US" dirty="0"/>
              <a:t>D2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4" y="1785027"/>
            <a:ext cx="6019800" cy="661480"/>
          </a:xfrm>
        </p:spPr>
        <p:txBody>
          <a:bodyPr>
            <a:normAutofit/>
          </a:bodyPr>
          <a:lstStyle/>
          <a:p>
            <a:r>
              <a:rPr lang="en-US" sz="3600" dirty="0"/>
              <a:t>Opening and 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A71C4-1ED9-F5C6-8DD1-B043C6D510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001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63B3A-A789-7945-9AA8-3639883E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490281"/>
            <a:ext cx="9164661" cy="393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F11D-89AC-914B-5DB2-AD84104E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519021"/>
            <a:ext cx="4564338" cy="181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E2C4-A7A3-5265-1F8B-FFA8EB8B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184395-ACD6-A02C-B08B-6ACC45E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3632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0C307-99BB-9E88-6151-934E6CC2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1D037E-AF30-C7D4-0D4E-C8B8A5C9757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E8527E-B412-2472-2CB7-EFB57E81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8967006" cy="496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8DA7F-F4DB-8026-19F0-6FF9129D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2653380"/>
            <a:ext cx="3312244" cy="4204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0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7293-C189-2EB1-7852-1B58FA0E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5A2751-1AEB-B57D-864A-8C281DBC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346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C183-AE9E-883D-8EF4-D63AC39F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014376-6211-7E22-2C15-C9DBF4ED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00201"/>
            <a:ext cx="8460718" cy="504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152D3-D970-25D3-C248-DBC49D9C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412" y="3124200"/>
            <a:ext cx="2574098" cy="36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41BCE65-2470-97FE-7244-B16C3652204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011</a:t>
            </a:r>
          </a:p>
        </p:txBody>
      </p:sp>
    </p:spTree>
    <p:extLst>
      <p:ext uri="{BB962C8B-B14F-4D97-AF65-F5344CB8AC3E}">
        <p14:creationId xmlns:p14="http://schemas.microsoft.com/office/powerpoint/2010/main" val="2387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E1982-344A-F49D-94A1-15D080DE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1199468-30E5-2AFA-6FE2-E6653317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287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(3)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39312-24AD-AA99-70C6-E952DD0F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24A54-37F4-0D9F-B92A-E5A61A9FD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046" y="1717417"/>
            <a:ext cx="8540166" cy="5047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63E04-4325-D9E3-ED37-D5D67A24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069" y="4038600"/>
            <a:ext cx="3685888" cy="2083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2F2461-5BF3-428F-E528-DF2F57BB889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012</a:t>
            </a:r>
          </a:p>
        </p:txBody>
      </p:sp>
    </p:spTree>
    <p:extLst>
      <p:ext uri="{BB962C8B-B14F-4D97-AF65-F5344CB8AC3E}">
        <p14:creationId xmlns:p14="http://schemas.microsoft.com/office/powerpoint/2010/main" val="20485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96ED0-8E70-AB0D-C125-13E448CA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33F29B3-A455-496D-F44C-88272F8C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75141-0371-8D32-2360-FB504180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B8FAE-C049-D0B4-8F89-4FE830EC078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B9242-0863-06B2-CDA8-7BB5C24A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2290" y="1709657"/>
            <a:ext cx="9351722" cy="461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048D8-73B8-1F39-0DC3-C622BC4C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559" y="3914519"/>
            <a:ext cx="2649133" cy="2943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546-C5EC-C9BB-5D0A-567DB664C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00A2E5-BEAE-F976-B6BD-EAF4B22D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84D60-62FB-CCAD-1B68-3E68B151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6F866-5D57-3BBE-5BBA-2399C4AE34D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DC3D28-173C-E7D5-A572-B5755BDD9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422" y="1636241"/>
            <a:ext cx="9861190" cy="498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0DB5-C00B-7142-BD38-D1731AC5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17" y="4135465"/>
            <a:ext cx="5548959" cy="2520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57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6008-E5A0-DD0B-B10B-6C4080DF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B850E9-281A-0433-08F1-98FEE17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(1)</a:t>
            </a:r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0CDB-05D1-A10E-B3D9-18D19A15370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9CA1F6-A4DC-E1E2-A254-F5274AE5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676400"/>
            <a:ext cx="8505568" cy="490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ED875-2A4A-F773-205C-DBB1D6AF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2005"/>
            <a:ext cx="1674812" cy="16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DEFFD-74CC-9292-46F8-42E71404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3804764"/>
            <a:ext cx="3773673" cy="2914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4D32-9F04-2ACD-20EC-61F08441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C9550ED-8AC2-3B9F-8CAC-62E2EF13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4C6B9-9AE6-A0AD-A765-AB12DFD5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4A151-38FC-DBBB-31DC-447E5DFE388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DA3F7-DFA5-E054-07B1-A2A667B4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410" y="1695495"/>
            <a:ext cx="8383402" cy="488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A7229-7622-3238-EC99-AE896208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96" y="1369243"/>
            <a:ext cx="3090107" cy="2768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51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3ECB-7B16-9083-2F25-E9E8BC74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ACBCF9-F29D-7741-B9B0-6CC6F2E5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4C38D-BDCA-1C21-0F67-88A0A1F9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C6E82-38AD-9EDE-EF60-65F563B77BB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E2B2DB-A440-49A7-2E21-F289012C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8013" y="1828800"/>
            <a:ext cx="8937399" cy="461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7CB6A-7621-E66C-4873-30FF1B7D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1927004"/>
            <a:ext cx="2895978" cy="3623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57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4FCA-E9CA-DBA4-6915-72490340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218C7C-59A0-61F9-4858-827BE277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9D76D-A2E6-53CD-43D4-CF5DD6E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30802-0549-2717-4546-952FF03BDA9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EA42D-F3E3-FD74-BB1B-853D7B494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556" y="1828800"/>
            <a:ext cx="9509693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472EE-D876-F38D-4F17-71099201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50" y="1295400"/>
            <a:ext cx="2808762" cy="3006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7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2259-528A-13BF-5084-4B7524C8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EC708D0-F852-E40F-F6B7-ABD03A75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(1)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72535-F161-32A8-D9A0-AC25EBBF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CDBA8-B8BE-93A3-E6D1-CA2933D7E8D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95BCA3-DD84-A49E-85C5-95D08376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6659"/>
            <a:ext cx="8763000" cy="510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80973-6626-BF63-E791-7C027621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016" y="1342823"/>
            <a:ext cx="2922196" cy="4918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38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D2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6D4B4-A3A4-D7C2-8F1F-8453BAD4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C4018B-8742-AF41-46E6-74A888E3EF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FAC0FE-74DC-4812-B1D4-E7D20532D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5F5DC"/>
              </a:clrFrom>
              <a:clrTo>
                <a:srgbClr val="F5F5D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200" y="990600"/>
            <a:ext cx="9144000" cy="55459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47E31-7F79-A291-22D5-357A285A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2576208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28A3-1F34-EAD1-2B69-D53797B6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CF8AB2-8675-3A90-2FD5-E52CDC00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(2)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E477E-E10A-67FC-0448-0F8A5DF5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9C81B-2460-AB4A-1B81-21D27582FAB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D96E3F-F7BA-1387-0A66-95354AA50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560645"/>
            <a:ext cx="7630793" cy="509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ECC39-E20C-4B67-008C-58FC8367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295400"/>
            <a:ext cx="3266625" cy="2939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15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09D45-C0BF-B3F2-B486-C9C66169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E45700-2B1F-27AA-542F-4FDDB736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E25F0-B420-A46A-D526-A6EECB9080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106355-13E5-7116-1B35-B72A9294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656802"/>
            <a:ext cx="8991600" cy="5073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9F9D5D-042D-E158-0A71-B3C67333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82890-0EFD-99EA-2ED5-8CEC5D88A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576" y="1295400"/>
            <a:ext cx="2711636" cy="48528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133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2C74-8A29-30B4-AB74-20038356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458DB9-2468-F747-A278-5754290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46A84-8558-D377-7FCE-4722D68F5B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9D678-3DAC-666E-9BEF-25E08B07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CED15A-0B28-F49D-EABE-70B4EFEF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53666"/>
            <a:ext cx="8926192" cy="5128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BB572-C259-2EE6-E1E5-18447195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20" y="1104900"/>
            <a:ext cx="2692392" cy="4319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91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8583-053E-775F-9F9B-4E0BB6BD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8019E-908E-3227-905F-10BFCDC4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3A6A1-1C3B-590F-2201-8695E4FA7CA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D9B1C-C47E-F0F6-2285-3FDD6340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A4A7DC-2FC5-6F88-5A79-FF6272561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8463"/>
            <a:ext cx="8849993" cy="51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908756-A98E-7082-7472-2255D98B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1066800"/>
            <a:ext cx="3364367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880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961C1-78E1-D509-7D2E-2F829C70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AB57C6C-8CDD-96AC-D793-9C821B2E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(6)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46FB1-D3F1-51C6-EA03-2743B6F438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B5C17-1CC2-9903-676C-37F2D15A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27349F-55A7-8CBD-F2DC-61EFF3D33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8463"/>
            <a:ext cx="8849993" cy="51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2FF5E-AA18-0A03-EF66-BEDC8FD0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91553"/>
            <a:ext cx="4151358" cy="371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4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E748-082E-F4C1-8913-13BD4C5CC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DE33E6-0D4F-E90B-805F-FF87B9F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3AED-8FE9-4242-C77B-9FFCC771483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F7AC6-A498-5AE2-44B1-45BED132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9105F6-3D44-8B93-EDD7-9364102C2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24066"/>
            <a:ext cx="8610600" cy="506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8C9AF-AC4D-ED8E-2005-70602AFA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32" y="1447800"/>
            <a:ext cx="5801680" cy="2343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975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EE5C-DFF9-EA5D-57D7-769D7818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ED3943-818D-F34E-3C91-B575433C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(2)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03DB-7D32-6FC7-B71B-4A1384EF68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05DF3-9A15-C631-E00F-26E1BA1B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3CE3F-69D8-2CCF-0F39-DA891933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828799"/>
            <a:ext cx="8468993" cy="480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3EFA7-641C-4D79-2837-40637DCE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50" y="1600200"/>
            <a:ext cx="4564724" cy="28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81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C985-EF61-0340-99E3-5862C206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A929F34-F6F4-541E-9F64-FAB87608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9345-754B-A7A1-61FA-9A3318FB698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CCF18-1416-2C44-C750-0AB545C7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BB87CA-2526-00E7-6A48-0B7F3187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55935"/>
            <a:ext cx="9002393" cy="5105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FB231-E278-9451-EF6C-02F1F026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371600"/>
            <a:ext cx="3560444" cy="3396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18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D54B-ADEE-51A5-6D95-D6FE39BC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391BFD-AC6C-4DD0-23C9-3F68808B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6DC22-57F0-3298-87D4-678AF668541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EB1-0904-0871-89F2-642BBEA8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72E192-DECB-4D37-DC6B-DB4DD20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828800"/>
            <a:ext cx="9906000" cy="4800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393AE-89B1-9996-9FDE-689E55B3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74" y="2057400"/>
            <a:ext cx="5153638" cy="2524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62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0859-1F26-B0DD-EE91-5C3888AD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DAA249-A40F-2F74-B68E-D2A4F8C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B3320-48F0-357D-BE40-4436791BC7A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0A11B-8A7D-1474-F100-48791338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D6E63E-F4C7-8667-DF0D-2485573B1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9992993" cy="518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876AC-48A8-7545-0B1F-ED077402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99" y="1304735"/>
            <a:ext cx="9231013" cy="272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907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024F-A5F8-AA6B-2FCF-E8E1EA80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E6657E-118A-C800-BBFB-56880D5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D2 and Make it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55EEC-DDB4-7B09-55C9-E75F2E7E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2FDFEB-62DA-327C-D016-D2242D07B05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303225-E915-701D-0BA9-D9293933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212" y="1596227"/>
            <a:ext cx="9296399" cy="436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6EDB3-FFE7-83B1-C3AC-9D42F292C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06" y="2913867"/>
            <a:ext cx="1201905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4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8C86-2B15-7241-7CC8-E39CFC43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AA6F72-8E9C-76E9-59A2-F99AFAE8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(6)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98F9A-7814-01B5-2E53-24127334520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3FC6D-C2FA-444A-3B6B-B64FAA19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4842CA-ACD7-D535-5ADE-3AFDC379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78908"/>
            <a:ext cx="10221592" cy="5026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08769-8A20-2837-A6FB-69A45EE0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79" y="1678908"/>
            <a:ext cx="6454319" cy="28930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934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C9D3-E87F-78F8-15D4-7CA98DDD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9623D4-4DD5-4176-1B35-EDA209D0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(7)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E5982-D86F-A4EF-992E-BB5D269275A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914D-7925-975A-525B-5D76F656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1FAF5-141B-21E8-40D6-CB05D089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76400"/>
            <a:ext cx="9916793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6E4E0-803C-2A2F-6F35-7C592BB51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1295400"/>
            <a:ext cx="7887801" cy="31246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05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A4D5-D1EC-82B8-6BA3-C2B167AC4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7FFBE8-6937-567B-9A02-16953F1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(8)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BEA98-1A81-7441-911E-F3767FBF767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B742-E398-1152-6136-7C1DCADB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1111D-4B63-ED7D-F0B0-32F41F54C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9383393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E3E49-716E-03D4-BAF9-61FE7CC8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1" y="1295400"/>
            <a:ext cx="4125359" cy="3733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411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C3B8-1CE5-D8E6-D113-7D827849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6F4C57D-6D90-36D6-D745-474C2685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(9)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BFF86-58AD-BEBF-35D5-C321F11BA17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2FFF6-B73D-56A3-7CD0-C9900C87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B15DD-5E93-0F82-F4E6-64B261D1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8617492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3F8D6-C6E9-5812-E39A-C8E73A53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08" y="1143000"/>
            <a:ext cx="5413466" cy="4085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91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783B-098E-4448-6AE5-7372D9F9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DE968C3-6991-DADE-81CE-667C4014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(10)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CF84-ED5E-AB16-4727-4642A552010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5B729-2FB5-C321-5BB8-BF7A15BB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6214BE-3807-87E1-6432-83B0D4D55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745235"/>
            <a:ext cx="8839200" cy="4846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376E9-6724-1DC4-2224-62DCAC4A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6" y="1066800"/>
            <a:ext cx="2838846" cy="4991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200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DFD2-E936-0DC0-4530-7217DB3E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E46899-28FE-604F-E7B7-B091D21F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203E2-480B-76D1-AF57-EB110FAFE06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5941-0FBB-EAAA-C9B9-AD1B7B91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DD768B-CF52-CF7C-B873-4DDCB8D5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0201"/>
            <a:ext cx="8777640" cy="50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FBBC9-302B-0371-BA75-5824D756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25" y="1066800"/>
            <a:ext cx="5655187" cy="3931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25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EC8F-A1D7-9DB5-DDB1-EBD89A7FE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5F91F7-D5CF-43A6-CB95-C4F696BD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0"/>
            <a:ext cx="103848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FA810-85A3-B8A7-A696-5241AB11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4893">
            <a:off x="4872836" y="1426803"/>
            <a:ext cx="4192810" cy="400439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026" name="Picture 2" descr="Terrastruct | Plugins">
            <a:extLst>
              <a:ext uri="{FF2B5EF4-FFF2-40B4-BE49-F238E27FC236}">
                <a16:creationId xmlns:a16="http://schemas.microsoft.com/office/drawing/2014/main" id="{943AB935-54F4-1BA0-5298-3D6A6261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77" y="1295400"/>
            <a:ext cx="444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AFE43-52AC-F762-C45F-7EBF850B7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12" y="2438400"/>
            <a:ext cx="2286000" cy="226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6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BD14-DBF0-5D31-B887-703B87A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95CE16B-665A-1966-6425-4DD0E3D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Make your First D2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52BA7-B51A-FCE7-4583-C914C0D0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ED7FC5-515C-5974-DE14-7D65C38569B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41548-1AA5-9556-E6D1-C1B124A4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657" y="1828800"/>
            <a:ext cx="8247912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C329A-0062-C81F-4C17-1A168BC3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612" y="2514600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04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B572-24A5-67FB-CEAC-2FBDFC2F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72A51F5-7CD0-E4AD-D1F4-4E1F8BC6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AF5C1-A6C4-3B79-C18B-179EFB21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2FCACB-0EC7-1DBE-50DD-F533D453A3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687FA-33C8-31F1-B155-3566E42ED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323" y="1828800"/>
            <a:ext cx="865858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B3005-B25A-19D8-44CD-A97B977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0DD87F6-4439-F286-C4EA-942ACA24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84234-DDB2-3A34-FD15-633D449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69637E-C18D-E8F6-65D4-1156C1D7A78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A6B56A-D3F1-F201-E7D3-B18650DC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757245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402D8-7643-DA96-585B-7D84EDBD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4728012"/>
            <a:ext cx="5408613" cy="152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3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2F8B-B651-FD7B-8D7D-20D24FC0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2EB6B-4162-6D7F-B38E-79B53DF0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DFBF0-A179-1440-61AD-4170DEF2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65EAF8-D70A-2A64-FFB7-0011AB2B16E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4C479-C365-018B-AFDC-8FE4AFBC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660" y="1828799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CC054-0D5F-5EDC-7547-BACFF96B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2513831"/>
            <a:ext cx="3627022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66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D042B-D18C-A4CB-93B6-1D9505D8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58982-5F04-4475-81AE-BA02A002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01F2B-DE73-1D2A-B0B5-8A5B0EE5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CDF687-BF53-2547-7FF8-C5F48DCBBD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008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E62970-FBD8-7DA8-8E36-974247CE9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4479"/>
            <a:ext cx="8545194" cy="500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4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A360-B041-8C73-3EB3-797FE9406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67A4F13-1A8A-69D6-2849-C6686DBD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D48A9-DFED-F97E-1697-1D12B6F5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8D3B16-E878-2A69-27FF-F0CD972B4BC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AB8D3B-D0B4-D4E4-0668-3F8FA4B6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30980"/>
            <a:ext cx="8382001" cy="494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0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2802</TotalTime>
  <Words>372</Words>
  <Application>Microsoft Office PowerPoint</Application>
  <PresentationFormat>Custom</PresentationFormat>
  <Paragraphs>71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Franklin Gothic Medium</vt:lpstr>
      <vt:lpstr>Business Contrast 16x9</vt:lpstr>
      <vt:lpstr>D2 Tutorial</vt:lpstr>
      <vt:lpstr>D2 Introduction</vt:lpstr>
      <vt:lpstr>Get D2 and Make it Work</vt:lpstr>
      <vt:lpstr>Make your First D2 Diagram</vt:lpstr>
      <vt:lpstr>Getting Started: Shapes</vt:lpstr>
      <vt:lpstr>Getting Started: Connections - 1</vt:lpstr>
      <vt:lpstr>Getting Started: Connections - 2</vt:lpstr>
      <vt:lpstr>Getting Started: Containers - 1</vt:lpstr>
      <vt:lpstr>Getting Started: Containers - 2</vt:lpstr>
      <vt:lpstr>3. Special Objects: 3.1 Text &amp; Code (1)</vt:lpstr>
      <vt:lpstr>3. Special Objects: 3.1 Text &amp; Code (2)</vt:lpstr>
      <vt:lpstr>3. Special Objects: 3.1 Text &amp; Code (3)</vt:lpstr>
      <vt:lpstr>3. Special Objects: 3.2 Icons &amp; Images (1)</vt:lpstr>
      <vt:lpstr>3. Special Objects: 3.2 Icons &amp; Images (2)</vt:lpstr>
      <vt:lpstr>3. Special Objects: 3.3 SQL Tables (1)</vt:lpstr>
      <vt:lpstr>3. Special Objects: 3.3 SQL Tables (2)</vt:lpstr>
      <vt:lpstr>3. Special Objects: 3.4 UML Classes (1)</vt:lpstr>
      <vt:lpstr>3. Special Objects: 3.4 UML Classes (2)</vt:lpstr>
      <vt:lpstr>3. Special Objects: 3.5 Sequence Diagrams (1)</vt:lpstr>
      <vt:lpstr>3. Special Objects: 3.5 Sequence Diagrams (2)</vt:lpstr>
      <vt:lpstr>3. Special Objects: 3.5 Sequence Diagrams (3)</vt:lpstr>
      <vt:lpstr>3. Special Objects: 3.5 Sequence Diagrams (4)</vt:lpstr>
      <vt:lpstr>3. Special Objects: 3.5 Sequence Diagrams (5)</vt:lpstr>
      <vt:lpstr>3. Special Objects: 3.5 Sequence Diagrams (6)</vt:lpstr>
      <vt:lpstr>3. Special Objects: 3.6 Grid Diagrams (1)</vt:lpstr>
      <vt:lpstr>3. Special Objects: 3.6 Grid Diagrams (2)</vt:lpstr>
      <vt:lpstr>3. Special Objects: 3.6 Grid Diagrams (3)</vt:lpstr>
      <vt:lpstr>3. Special Objects: 3.6 Grid Diagrams (4)</vt:lpstr>
      <vt:lpstr>3. Special Objects: 3.6 Grid Diagrams (5)</vt:lpstr>
      <vt:lpstr>3. Special Objects: 3.6 Grid Diagrams (6)</vt:lpstr>
      <vt:lpstr>3. Special Objects: 3.6 Grid Diagrams (7)</vt:lpstr>
      <vt:lpstr>3. Special Objects: 3.6 Grid Diagrams (8)</vt:lpstr>
      <vt:lpstr>3. Special Objects: 3.6 Grid Diagrams (9)</vt:lpstr>
      <vt:lpstr>3. Special Objects: 3.6 Grid Diagrams (10)</vt:lpstr>
      <vt:lpstr>3. Special Objects: 3.6 Grid Diagrams (11)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38</cp:revision>
  <dcterms:created xsi:type="dcterms:W3CDTF">2025-03-06T02:30:57Z</dcterms:created>
  <dcterms:modified xsi:type="dcterms:W3CDTF">2025-03-09T06:56:58Z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2025-03-06T02:31:06Z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abadb0e9-6164-4da2-9862-9d375625db21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